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1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4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9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8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53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6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6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78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7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2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681D6-3729-4758-B5E2-1D54C0337F1C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CEF5D-8796-4733-8BB8-E1F78A5D41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26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08689-E9E6-4821-B9C0-3DFBC71F2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Digital Image Competition Results</a:t>
            </a:r>
            <a:br>
              <a:rPr lang="en-GB" dirty="0">
                <a:solidFill>
                  <a:srgbClr val="FFFF00"/>
                </a:solidFill>
              </a:rPr>
            </a:br>
            <a:r>
              <a:rPr lang="en-GB" dirty="0">
                <a:solidFill>
                  <a:srgbClr val="FFFF00"/>
                </a:solidFill>
              </a:rPr>
              <a:t>December, 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9365B-7B84-491E-B151-8F1116C7B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GB" dirty="0"/>
          </a:p>
          <a:p>
            <a:pPr algn="ctr"/>
            <a:r>
              <a:rPr lang="en-GB" dirty="0">
                <a:solidFill>
                  <a:srgbClr val="FFFF00"/>
                </a:solidFill>
              </a:rPr>
              <a:t>Farnham u3a Photography Group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236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water, standing, silhouette&#10;&#10;Description automatically generated">
            <a:extLst>
              <a:ext uri="{FF2B5EF4-FFF2-40B4-BE49-F238E27FC236}">
                <a16:creationId xmlns:a16="http://schemas.microsoft.com/office/drawing/2014/main" id="{A12E038A-B9DE-4D70-A21F-833402F01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85" y="0"/>
            <a:ext cx="1027611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D6AEDD-C082-4185-BC19-01BEBDA3EEFE}"/>
              </a:ext>
            </a:extLst>
          </p:cNvPr>
          <p:cNvSpPr txBox="1"/>
          <p:nvPr/>
        </p:nvSpPr>
        <p:spPr>
          <a:xfrm>
            <a:off x="8844780" y="5860111"/>
            <a:ext cx="2521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Waiting for First Light</a:t>
            </a:r>
          </a:p>
          <a:p>
            <a:pPr algn="ctr"/>
            <a:r>
              <a:rPr lang="en-GB" dirty="0"/>
              <a:t>TONY WATSON</a:t>
            </a:r>
          </a:p>
        </p:txBody>
      </p:sp>
    </p:spTree>
    <p:extLst>
      <p:ext uri="{BB962C8B-B14F-4D97-AF65-F5344CB8AC3E}">
        <p14:creationId xmlns:p14="http://schemas.microsoft.com/office/powerpoint/2010/main" val="4143250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0B73CA-C491-4923-97F0-B5AA6875B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488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157FF1-8786-432A-9E19-F5A1D587B968}"/>
              </a:ext>
            </a:extLst>
          </p:cNvPr>
          <p:cNvSpPr txBox="1"/>
          <p:nvPr/>
        </p:nvSpPr>
        <p:spPr>
          <a:xfrm>
            <a:off x="8391082" y="5794610"/>
            <a:ext cx="21654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Winter Romance</a:t>
            </a:r>
          </a:p>
          <a:p>
            <a:pPr algn="ctr"/>
            <a:r>
              <a:rPr lang="en-GB" dirty="0"/>
              <a:t>GEORGINA CRAWLEY</a:t>
            </a:r>
          </a:p>
        </p:txBody>
      </p:sp>
    </p:spTree>
    <p:extLst>
      <p:ext uri="{BB962C8B-B14F-4D97-AF65-F5344CB8AC3E}">
        <p14:creationId xmlns:p14="http://schemas.microsoft.com/office/powerpoint/2010/main" val="2985589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ock, outdoor, stone, nature&#10;&#10;Description automatically generated">
            <a:extLst>
              <a:ext uri="{FF2B5EF4-FFF2-40B4-BE49-F238E27FC236}">
                <a16:creationId xmlns:a16="http://schemas.microsoft.com/office/drawing/2014/main" id="{1D8FDCDB-4B26-49AC-A26F-D4D710A11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132FE6-D937-4D44-AC84-1EF99009DD8A}"/>
              </a:ext>
            </a:extLst>
          </p:cNvPr>
          <p:cNvSpPr txBox="1"/>
          <p:nvPr/>
        </p:nvSpPr>
        <p:spPr>
          <a:xfrm>
            <a:off x="64008" y="5852160"/>
            <a:ext cx="2423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Climbers Everywhere</a:t>
            </a:r>
          </a:p>
          <a:p>
            <a:pPr algn="ctr"/>
            <a:r>
              <a:rPr lang="en-GB" dirty="0"/>
              <a:t>DAVID GEORGHIOU</a:t>
            </a:r>
          </a:p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35629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D8C39A-C92E-4CD7-815B-6DBC804C4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05" y="0"/>
            <a:ext cx="1029159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1CE2C5-03B4-4AF2-A6CA-1C8409C2A736}"/>
              </a:ext>
            </a:extLst>
          </p:cNvPr>
          <p:cNvSpPr txBox="1"/>
          <p:nvPr/>
        </p:nvSpPr>
        <p:spPr>
          <a:xfrm>
            <a:off x="9074667" y="5843016"/>
            <a:ext cx="2167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THIRD PLACE</a:t>
            </a:r>
          </a:p>
          <a:p>
            <a:pPr algn="ctr"/>
            <a:r>
              <a:rPr lang="en-GB" i="1" dirty="0"/>
              <a:t>Life’s </a:t>
            </a:r>
            <a:r>
              <a:rPr lang="en-GB" i="1" dirty="0" err="1"/>
              <a:t>Twilighter</a:t>
            </a:r>
            <a:r>
              <a:rPr lang="en-GB" i="1" dirty="0"/>
              <a:t> Stroll</a:t>
            </a:r>
          </a:p>
          <a:p>
            <a:pPr algn="ctr"/>
            <a:r>
              <a:rPr lang="en-GB" dirty="0"/>
              <a:t>SUE LAST</a:t>
            </a:r>
          </a:p>
        </p:txBody>
      </p:sp>
    </p:spTree>
    <p:extLst>
      <p:ext uri="{BB962C8B-B14F-4D97-AF65-F5344CB8AC3E}">
        <p14:creationId xmlns:p14="http://schemas.microsoft.com/office/powerpoint/2010/main" val="4262773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wimming in a body of water&#10;&#10;Description automatically generated">
            <a:extLst>
              <a:ext uri="{FF2B5EF4-FFF2-40B4-BE49-F238E27FC236}">
                <a16:creationId xmlns:a16="http://schemas.microsoft.com/office/drawing/2014/main" id="{4A312672-EFF4-4330-A9BC-E5E85C53E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56" y="0"/>
            <a:ext cx="977508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D3361E-AD3A-4C31-81F2-AD8DE4DBC5B9}"/>
              </a:ext>
            </a:extLst>
          </p:cNvPr>
          <p:cNvSpPr txBox="1"/>
          <p:nvPr/>
        </p:nvSpPr>
        <p:spPr>
          <a:xfrm>
            <a:off x="1377954" y="5778553"/>
            <a:ext cx="2339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SECOND PLACE</a:t>
            </a:r>
          </a:p>
          <a:p>
            <a:pPr algn="ctr"/>
            <a:r>
              <a:rPr lang="en-GB" i="1" dirty="0"/>
              <a:t>Warmth in a Cold Place</a:t>
            </a:r>
          </a:p>
          <a:p>
            <a:pPr algn="ctr"/>
            <a:r>
              <a:rPr lang="en-GB" dirty="0"/>
              <a:t>TONY RADNOR</a:t>
            </a:r>
          </a:p>
        </p:txBody>
      </p:sp>
    </p:spTree>
    <p:extLst>
      <p:ext uri="{BB962C8B-B14F-4D97-AF65-F5344CB8AC3E}">
        <p14:creationId xmlns:p14="http://schemas.microsoft.com/office/powerpoint/2010/main" val="1199880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A9C797-0283-471B-95DA-5F10F585E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285" y="0"/>
            <a:ext cx="45734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C7E374-C263-4314-A2DD-3285547417D1}"/>
              </a:ext>
            </a:extLst>
          </p:cNvPr>
          <p:cNvSpPr txBox="1"/>
          <p:nvPr/>
        </p:nvSpPr>
        <p:spPr>
          <a:xfrm>
            <a:off x="978408" y="5824728"/>
            <a:ext cx="1984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FIRST PLACE</a:t>
            </a:r>
          </a:p>
          <a:p>
            <a:pPr algn="ctr"/>
            <a:r>
              <a:rPr lang="en-GB" i="1" dirty="0"/>
              <a:t>Salt Pans, Peru</a:t>
            </a:r>
          </a:p>
          <a:p>
            <a:pPr algn="ctr"/>
            <a:r>
              <a:rPr lang="en-GB" dirty="0"/>
              <a:t>ANDREW SORRELL</a:t>
            </a:r>
          </a:p>
        </p:txBody>
      </p:sp>
    </p:spTree>
    <p:extLst>
      <p:ext uri="{BB962C8B-B14F-4D97-AF65-F5344CB8AC3E}">
        <p14:creationId xmlns:p14="http://schemas.microsoft.com/office/powerpoint/2010/main" val="1686924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608A-FD60-412F-BD47-0D0EFB152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Skylines</a:t>
            </a:r>
          </a:p>
        </p:txBody>
      </p:sp>
    </p:spTree>
    <p:extLst>
      <p:ext uri="{BB962C8B-B14F-4D97-AF65-F5344CB8AC3E}">
        <p14:creationId xmlns:p14="http://schemas.microsoft.com/office/powerpoint/2010/main" val="2202542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boat, water, sky&#10;&#10;Description automatically generated">
            <a:extLst>
              <a:ext uri="{FF2B5EF4-FFF2-40B4-BE49-F238E27FC236}">
                <a16:creationId xmlns:a16="http://schemas.microsoft.com/office/drawing/2014/main" id="{6C3630CF-E110-4AFB-9D91-E72448C23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894D54-5E6C-4AC8-A69F-59A03F43A61E}"/>
              </a:ext>
            </a:extLst>
          </p:cNvPr>
          <p:cNvSpPr txBox="1"/>
          <p:nvPr/>
        </p:nvSpPr>
        <p:spPr>
          <a:xfrm>
            <a:off x="1524000" y="5833872"/>
            <a:ext cx="204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Slow Boat to China</a:t>
            </a:r>
          </a:p>
          <a:p>
            <a:pPr algn="ctr"/>
            <a:r>
              <a:rPr lang="en-GB" dirty="0"/>
              <a:t>ROGER COLE</a:t>
            </a:r>
          </a:p>
        </p:txBody>
      </p:sp>
    </p:spTree>
    <p:extLst>
      <p:ext uri="{BB962C8B-B14F-4D97-AF65-F5344CB8AC3E}">
        <p14:creationId xmlns:p14="http://schemas.microsoft.com/office/powerpoint/2010/main" val="2669399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grass, water&#10;&#10;Description automatically generated">
            <a:extLst>
              <a:ext uri="{FF2B5EF4-FFF2-40B4-BE49-F238E27FC236}">
                <a16:creationId xmlns:a16="http://schemas.microsoft.com/office/drawing/2014/main" id="{4A7597C5-9E45-4418-8439-4407BA4E2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E7648D-371B-4254-BE67-8117BDB29FF7}"/>
              </a:ext>
            </a:extLst>
          </p:cNvPr>
          <p:cNvSpPr txBox="1"/>
          <p:nvPr/>
        </p:nvSpPr>
        <p:spPr>
          <a:xfrm>
            <a:off x="1524000" y="73152"/>
            <a:ext cx="2642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Gold Coast Across the Bay</a:t>
            </a:r>
          </a:p>
          <a:p>
            <a:pPr algn="ctr"/>
            <a:r>
              <a:rPr lang="en-GB" dirty="0"/>
              <a:t>NARGARET JARVIS</a:t>
            </a:r>
          </a:p>
        </p:txBody>
      </p:sp>
    </p:spTree>
    <p:extLst>
      <p:ext uri="{BB962C8B-B14F-4D97-AF65-F5344CB8AC3E}">
        <p14:creationId xmlns:p14="http://schemas.microsoft.com/office/powerpoint/2010/main" val="2866029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7DF4A9-DCA6-4E48-9C0A-D16A4C24A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58" y="0"/>
            <a:ext cx="514568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678DFC-5AA1-48A1-AC7B-9A868F3A0C75}"/>
              </a:ext>
            </a:extLst>
          </p:cNvPr>
          <p:cNvSpPr txBox="1"/>
          <p:nvPr/>
        </p:nvSpPr>
        <p:spPr>
          <a:xfrm>
            <a:off x="530352" y="5824728"/>
            <a:ext cx="2395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A Hint of Murmuration</a:t>
            </a:r>
          </a:p>
          <a:p>
            <a:pPr algn="ctr"/>
            <a:r>
              <a:rPr lang="en-GB" dirty="0"/>
              <a:t>TRICIA OSBORNE</a:t>
            </a:r>
          </a:p>
        </p:txBody>
      </p:sp>
    </p:spTree>
    <p:extLst>
      <p:ext uri="{BB962C8B-B14F-4D97-AF65-F5344CB8AC3E}">
        <p14:creationId xmlns:p14="http://schemas.microsoft.com/office/powerpoint/2010/main" val="115436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5841-557F-477C-B201-1DB626C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After Dark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21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water, city&#10;&#10;Description automatically generated">
            <a:extLst>
              <a:ext uri="{FF2B5EF4-FFF2-40B4-BE49-F238E27FC236}">
                <a16:creationId xmlns:a16="http://schemas.microsoft.com/office/drawing/2014/main" id="{37ACEFFC-2178-416D-8CA0-5A1F962BF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BBE06E-2C28-4D55-8655-5F5D18739602}"/>
              </a:ext>
            </a:extLst>
          </p:cNvPr>
          <p:cNvSpPr txBox="1"/>
          <p:nvPr/>
        </p:nvSpPr>
        <p:spPr>
          <a:xfrm>
            <a:off x="8470392" y="5934670"/>
            <a:ext cx="2197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THIRD PLACE</a:t>
            </a:r>
          </a:p>
          <a:p>
            <a:pPr algn="ctr"/>
            <a:r>
              <a:rPr lang="en-GB" i="1" dirty="0"/>
              <a:t>A Room With a View</a:t>
            </a:r>
          </a:p>
          <a:p>
            <a:pPr algn="ctr"/>
            <a:r>
              <a:rPr lang="en-GB" dirty="0"/>
              <a:t>ANN COLE</a:t>
            </a:r>
          </a:p>
        </p:txBody>
      </p:sp>
    </p:spTree>
    <p:extLst>
      <p:ext uri="{BB962C8B-B14F-4D97-AF65-F5344CB8AC3E}">
        <p14:creationId xmlns:p14="http://schemas.microsoft.com/office/powerpoint/2010/main" val="104676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ky, outdoor, light&#10;&#10;Description automatically generated">
            <a:extLst>
              <a:ext uri="{FF2B5EF4-FFF2-40B4-BE49-F238E27FC236}">
                <a16:creationId xmlns:a16="http://schemas.microsoft.com/office/drawing/2014/main" id="{EF37F7D0-299A-4C21-9A89-A93CC67A8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603" y="0"/>
            <a:ext cx="9602795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0A6CE4-4358-49F7-891F-4A73B9F30459}"/>
              </a:ext>
            </a:extLst>
          </p:cNvPr>
          <p:cNvSpPr txBox="1"/>
          <p:nvPr/>
        </p:nvSpPr>
        <p:spPr>
          <a:xfrm>
            <a:off x="8794277" y="5760934"/>
            <a:ext cx="2103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SECOND PLACE</a:t>
            </a:r>
          </a:p>
          <a:p>
            <a:pPr algn="ctr"/>
            <a:r>
              <a:rPr lang="en-GB" i="1" dirty="0"/>
              <a:t>London Eye at Dusk</a:t>
            </a:r>
          </a:p>
          <a:p>
            <a:pPr algn="ctr"/>
            <a:r>
              <a:rPr lang="en-GB" dirty="0"/>
              <a:t>DAVID MATTHEWS</a:t>
            </a:r>
          </a:p>
        </p:txBody>
      </p:sp>
    </p:spTree>
    <p:extLst>
      <p:ext uri="{BB962C8B-B14F-4D97-AF65-F5344CB8AC3E}">
        <p14:creationId xmlns:p14="http://schemas.microsoft.com/office/powerpoint/2010/main" val="48951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F8BF980B-ED3D-4650-85CE-3F28F2AF7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"/>
            <a:ext cx="12192000" cy="68568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267C90-ABFF-4823-8131-893E27CC5BAF}"/>
              </a:ext>
            </a:extLst>
          </p:cNvPr>
          <p:cNvSpPr txBox="1"/>
          <p:nvPr/>
        </p:nvSpPr>
        <p:spPr>
          <a:xfrm>
            <a:off x="0" y="128016"/>
            <a:ext cx="2148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FIRST PLACE</a:t>
            </a:r>
          </a:p>
          <a:p>
            <a:pPr algn="ctr"/>
            <a:r>
              <a:rPr lang="en-GB" i="1" dirty="0"/>
              <a:t>Along the Rhine</a:t>
            </a:r>
          </a:p>
          <a:p>
            <a:pPr algn="ctr"/>
            <a:r>
              <a:rPr lang="en-GB" dirty="0"/>
              <a:t>DAVID GEORGHIOU</a:t>
            </a:r>
          </a:p>
        </p:txBody>
      </p:sp>
    </p:spTree>
    <p:extLst>
      <p:ext uri="{BB962C8B-B14F-4D97-AF65-F5344CB8AC3E}">
        <p14:creationId xmlns:p14="http://schemas.microsoft.com/office/powerpoint/2010/main" val="3766366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B5427-50AA-4547-B213-F8D57DF54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Wildlife</a:t>
            </a:r>
          </a:p>
        </p:txBody>
      </p:sp>
    </p:spTree>
    <p:extLst>
      <p:ext uri="{BB962C8B-B14F-4D97-AF65-F5344CB8AC3E}">
        <p14:creationId xmlns:p14="http://schemas.microsoft.com/office/powerpoint/2010/main" val="958482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86CEBA-B5D6-4132-9196-5822FC591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085" y="0"/>
            <a:ext cx="91518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089E17-9203-4236-A194-3FC2C466A73F}"/>
              </a:ext>
            </a:extLst>
          </p:cNvPr>
          <p:cNvSpPr txBox="1"/>
          <p:nvPr/>
        </p:nvSpPr>
        <p:spPr>
          <a:xfrm>
            <a:off x="1520085" y="5879592"/>
            <a:ext cx="2176272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>
                <a:solidFill>
                  <a:schemeClr val="bg1"/>
                </a:solidFill>
              </a:rPr>
              <a:t>Not Just Any Mouse…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SHEELAGH MAYES</a:t>
            </a:r>
          </a:p>
        </p:txBody>
      </p:sp>
    </p:spTree>
    <p:extLst>
      <p:ext uri="{BB962C8B-B14F-4D97-AF65-F5344CB8AC3E}">
        <p14:creationId xmlns:p14="http://schemas.microsoft.com/office/powerpoint/2010/main" val="1685524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outdoor, vessel, water basin&#10;&#10;Description automatically generated">
            <a:extLst>
              <a:ext uri="{FF2B5EF4-FFF2-40B4-BE49-F238E27FC236}">
                <a16:creationId xmlns:a16="http://schemas.microsoft.com/office/drawing/2014/main" id="{2CED012D-8351-4355-87C2-DD325A25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85" y="0"/>
            <a:ext cx="1001803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A651D3-939D-4ADE-8857-5B050D3EFCBC}"/>
              </a:ext>
            </a:extLst>
          </p:cNvPr>
          <p:cNvSpPr txBox="1"/>
          <p:nvPr/>
        </p:nvSpPr>
        <p:spPr>
          <a:xfrm>
            <a:off x="1086985" y="201168"/>
            <a:ext cx="2122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Where’s the Soap?</a:t>
            </a:r>
          </a:p>
          <a:p>
            <a:pPr algn="ctr"/>
            <a:r>
              <a:rPr lang="en-GB" dirty="0"/>
              <a:t>JOHN ATKINSON</a:t>
            </a:r>
          </a:p>
        </p:txBody>
      </p:sp>
    </p:spTree>
    <p:extLst>
      <p:ext uri="{BB962C8B-B14F-4D97-AF65-F5344CB8AC3E}">
        <p14:creationId xmlns:p14="http://schemas.microsoft.com/office/powerpoint/2010/main" val="3149297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mammal, outdoor, big cat&#10;&#10;Description automatically generated">
            <a:extLst>
              <a:ext uri="{FF2B5EF4-FFF2-40B4-BE49-F238E27FC236}">
                <a16:creationId xmlns:a16="http://schemas.microsoft.com/office/drawing/2014/main" id="{20BB5B3D-0DD4-45ED-88B6-CB9CD1EB8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29" y="0"/>
            <a:ext cx="950714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13E5E6-4BCF-49DF-BAF5-15E5F6DFED7D}"/>
              </a:ext>
            </a:extLst>
          </p:cNvPr>
          <p:cNvSpPr txBox="1"/>
          <p:nvPr/>
        </p:nvSpPr>
        <p:spPr>
          <a:xfrm>
            <a:off x="1435608" y="155448"/>
            <a:ext cx="189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A Leopard’s Lunch</a:t>
            </a:r>
          </a:p>
          <a:p>
            <a:pPr algn="ctr"/>
            <a:r>
              <a:rPr lang="en-GB" dirty="0"/>
              <a:t>DAVID ALLEN</a:t>
            </a:r>
          </a:p>
        </p:txBody>
      </p:sp>
    </p:spTree>
    <p:extLst>
      <p:ext uri="{BB962C8B-B14F-4D97-AF65-F5344CB8AC3E}">
        <p14:creationId xmlns:p14="http://schemas.microsoft.com/office/powerpoint/2010/main" val="2063285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BE139C-CDB4-494C-AF0A-B9B55856B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20" y="0"/>
            <a:ext cx="856996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7BCFBC-886D-4611-B76C-E288C575BAF0}"/>
              </a:ext>
            </a:extLst>
          </p:cNvPr>
          <p:cNvSpPr txBox="1"/>
          <p:nvPr/>
        </p:nvSpPr>
        <p:spPr>
          <a:xfrm>
            <a:off x="8348472" y="155448"/>
            <a:ext cx="2032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THIRD PLACE</a:t>
            </a:r>
          </a:p>
          <a:p>
            <a:pPr algn="ctr"/>
            <a:r>
              <a:rPr lang="en-GB" i="1" dirty="0"/>
              <a:t>Lesser Whitethroat</a:t>
            </a:r>
          </a:p>
          <a:p>
            <a:pPr algn="ctr"/>
            <a:r>
              <a:rPr lang="en-GB" dirty="0"/>
              <a:t>ROGER TWITCHIN</a:t>
            </a:r>
          </a:p>
        </p:txBody>
      </p:sp>
    </p:spTree>
    <p:extLst>
      <p:ext uri="{BB962C8B-B14F-4D97-AF65-F5344CB8AC3E}">
        <p14:creationId xmlns:p14="http://schemas.microsoft.com/office/powerpoint/2010/main" val="3832896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D57A95-6A92-4309-AF05-83DEC5B44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5" y="0"/>
            <a:ext cx="1029102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90AD91-F8EB-4CC3-830C-2E832B431AD8}"/>
              </a:ext>
            </a:extLst>
          </p:cNvPr>
          <p:cNvSpPr txBox="1"/>
          <p:nvPr/>
        </p:nvSpPr>
        <p:spPr>
          <a:xfrm>
            <a:off x="883815" y="5824728"/>
            <a:ext cx="2578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SECOND PLACE</a:t>
            </a:r>
          </a:p>
          <a:p>
            <a:pPr algn="ctr"/>
            <a:r>
              <a:rPr lang="en-GB" i="1" dirty="0">
                <a:solidFill>
                  <a:schemeClr val="bg1"/>
                </a:solidFill>
              </a:rPr>
              <a:t>Running Down Mountain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PAULINE TAYLOR</a:t>
            </a:r>
          </a:p>
        </p:txBody>
      </p:sp>
    </p:spTree>
    <p:extLst>
      <p:ext uri="{BB962C8B-B14F-4D97-AF65-F5344CB8AC3E}">
        <p14:creationId xmlns:p14="http://schemas.microsoft.com/office/powerpoint/2010/main" val="85410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ground, grass, wild dog&#10;&#10;Description automatically generated">
            <a:extLst>
              <a:ext uri="{FF2B5EF4-FFF2-40B4-BE49-F238E27FC236}">
                <a16:creationId xmlns:a16="http://schemas.microsoft.com/office/drawing/2014/main" id="{20A522E4-1C67-42C8-91E6-B4AB1CA56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693"/>
            <a:ext cx="12192000" cy="4830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6A6B5E-A102-458D-A290-13841FB3F21D}"/>
              </a:ext>
            </a:extLst>
          </p:cNvPr>
          <p:cNvSpPr txBox="1"/>
          <p:nvPr/>
        </p:nvSpPr>
        <p:spPr>
          <a:xfrm>
            <a:off x="9823704" y="5858258"/>
            <a:ext cx="2368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FIRST PLACE</a:t>
            </a:r>
          </a:p>
          <a:p>
            <a:pPr algn="ctr"/>
            <a:r>
              <a:rPr lang="en-GB" i="1" dirty="0"/>
              <a:t>Are You Sure It’s OK?</a:t>
            </a:r>
          </a:p>
          <a:p>
            <a:pPr algn="ctr"/>
            <a:r>
              <a:rPr lang="en-GB" dirty="0"/>
              <a:t>SHEELAGH MAYES</a:t>
            </a:r>
          </a:p>
        </p:txBody>
      </p:sp>
    </p:spTree>
    <p:extLst>
      <p:ext uri="{BB962C8B-B14F-4D97-AF65-F5344CB8AC3E}">
        <p14:creationId xmlns:p14="http://schemas.microsoft.com/office/powerpoint/2010/main" val="2952536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815847F1-E804-4500-97C1-D4B40EB9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74BFCC-AB29-4E0E-9DED-506368D052B7}"/>
              </a:ext>
            </a:extLst>
          </p:cNvPr>
          <p:cNvSpPr txBox="1"/>
          <p:nvPr/>
        </p:nvSpPr>
        <p:spPr>
          <a:xfrm>
            <a:off x="7347261" y="5802637"/>
            <a:ext cx="309028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Sea Spray at Night, Broadstairs</a:t>
            </a:r>
          </a:p>
          <a:p>
            <a:pPr algn="ctr"/>
            <a:r>
              <a:rPr lang="en-GB" dirty="0"/>
              <a:t>SUE SHAW</a:t>
            </a:r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15763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D47E-AC5E-4F24-BD40-B3A38D4FD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Open</a:t>
            </a:r>
          </a:p>
        </p:txBody>
      </p:sp>
    </p:spTree>
    <p:extLst>
      <p:ext uri="{BB962C8B-B14F-4D97-AF65-F5344CB8AC3E}">
        <p14:creationId xmlns:p14="http://schemas.microsoft.com/office/powerpoint/2010/main" val="3915096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C64DF4-AEFD-4C32-83F3-827E13EB8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642" y="0"/>
            <a:ext cx="4472716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509A83-2CEB-4BCA-8A08-4AD67125BCB1}"/>
              </a:ext>
            </a:extLst>
          </p:cNvPr>
          <p:cNvSpPr txBox="1"/>
          <p:nvPr/>
        </p:nvSpPr>
        <p:spPr>
          <a:xfrm>
            <a:off x="585216" y="5705856"/>
            <a:ext cx="2578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 err="1"/>
              <a:t>Hallgrimskirkja</a:t>
            </a:r>
            <a:r>
              <a:rPr lang="en-GB" i="1" dirty="0"/>
              <a:t>, </a:t>
            </a:r>
            <a:r>
              <a:rPr lang="en-GB" i="1" dirty="0" err="1"/>
              <a:t>Reykjavic</a:t>
            </a:r>
            <a:endParaRPr lang="en-GB" i="1" dirty="0"/>
          </a:p>
          <a:p>
            <a:pPr algn="ctr"/>
            <a:r>
              <a:rPr lang="en-GB" dirty="0"/>
              <a:t>DOUG GORDON</a:t>
            </a:r>
          </a:p>
        </p:txBody>
      </p:sp>
    </p:spTree>
    <p:extLst>
      <p:ext uri="{BB962C8B-B14F-4D97-AF65-F5344CB8AC3E}">
        <p14:creationId xmlns:p14="http://schemas.microsoft.com/office/powerpoint/2010/main" val="329152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outdoor, mammal, people&#10;&#10;Description automatically generated">
            <a:extLst>
              <a:ext uri="{FF2B5EF4-FFF2-40B4-BE49-F238E27FC236}">
                <a16:creationId xmlns:a16="http://schemas.microsoft.com/office/drawing/2014/main" id="{19032AB0-5D19-4E8A-B8E1-B9F80F87A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98" y="0"/>
            <a:ext cx="857066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71AC39-22BB-43CE-9F4E-A8AEBB6DBFA6}"/>
              </a:ext>
            </a:extLst>
          </p:cNvPr>
          <p:cNvSpPr txBox="1"/>
          <p:nvPr/>
        </p:nvSpPr>
        <p:spPr>
          <a:xfrm>
            <a:off x="0" y="5843016"/>
            <a:ext cx="1920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Bareback Rider</a:t>
            </a:r>
          </a:p>
          <a:p>
            <a:pPr algn="ctr"/>
            <a:r>
              <a:rPr lang="en-GB" dirty="0"/>
              <a:t>ROGER TWITCHIN</a:t>
            </a:r>
          </a:p>
        </p:txBody>
      </p:sp>
    </p:spTree>
    <p:extLst>
      <p:ext uri="{BB962C8B-B14F-4D97-AF65-F5344CB8AC3E}">
        <p14:creationId xmlns:p14="http://schemas.microsoft.com/office/powerpoint/2010/main" val="3813050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olorful&#10;&#10;Description automatically generated">
            <a:extLst>
              <a:ext uri="{FF2B5EF4-FFF2-40B4-BE49-F238E27FC236}">
                <a16:creationId xmlns:a16="http://schemas.microsoft.com/office/drawing/2014/main" id="{0E929B9B-305F-4EA0-B663-9C5E35197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839"/>
            <a:ext cx="12192000" cy="65586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B8FFD-0869-49F2-A5D2-2D974EAE12AD}"/>
              </a:ext>
            </a:extLst>
          </p:cNvPr>
          <p:cNvSpPr txBox="1"/>
          <p:nvPr/>
        </p:nvSpPr>
        <p:spPr>
          <a:xfrm>
            <a:off x="10332720" y="5784983"/>
            <a:ext cx="1764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Chihuly Colour</a:t>
            </a:r>
          </a:p>
          <a:p>
            <a:pPr algn="ctr"/>
            <a:r>
              <a:rPr lang="en-GB" dirty="0"/>
              <a:t>DOUG GORDON</a:t>
            </a:r>
          </a:p>
        </p:txBody>
      </p:sp>
    </p:spTree>
    <p:extLst>
      <p:ext uri="{BB962C8B-B14F-4D97-AF65-F5344CB8AC3E}">
        <p14:creationId xmlns:p14="http://schemas.microsoft.com/office/powerpoint/2010/main" val="3399114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pring, nature, beach&#10;&#10;Description automatically generated">
            <a:extLst>
              <a:ext uri="{FF2B5EF4-FFF2-40B4-BE49-F238E27FC236}">
                <a16:creationId xmlns:a16="http://schemas.microsoft.com/office/drawing/2014/main" id="{8B46F7F3-EDF2-423F-A41E-C0D0E5DC6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BD5610-862B-4F9E-9563-CA19ED07FDBF}"/>
              </a:ext>
            </a:extLst>
          </p:cNvPr>
          <p:cNvSpPr txBox="1"/>
          <p:nvPr/>
        </p:nvSpPr>
        <p:spPr>
          <a:xfrm>
            <a:off x="9162288" y="5737539"/>
            <a:ext cx="1993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THIRD PLACE</a:t>
            </a:r>
          </a:p>
          <a:p>
            <a:pPr algn="ctr"/>
            <a:r>
              <a:rPr lang="en-GB" i="1" dirty="0"/>
              <a:t>Geyser</a:t>
            </a:r>
          </a:p>
          <a:p>
            <a:pPr algn="ctr"/>
            <a:r>
              <a:rPr lang="en-GB" dirty="0"/>
              <a:t>MIKE MILLER</a:t>
            </a:r>
          </a:p>
        </p:txBody>
      </p:sp>
    </p:spTree>
    <p:extLst>
      <p:ext uri="{BB962C8B-B14F-4D97-AF65-F5344CB8AC3E}">
        <p14:creationId xmlns:p14="http://schemas.microsoft.com/office/powerpoint/2010/main" val="3031811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water, beach&#10;&#10;Description automatically generated">
            <a:extLst>
              <a:ext uri="{FF2B5EF4-FFF2-40B4-BE49-F238E27FC236}">
                <a16:creationId xmlns:a16="http://schemas.microsoft.com/office/drawing/2014/main" id="{5C4955A7-661B-4B63-B9A5-1D8242F57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ABE35C-1797-43DF-9D4A-C74FC6407608}"/>
              </a:ext>
            </a:extLst>
          </p:cNvPr>
          <p:cNvSpPr txBox="1"/>
          <p:nvPr/>
        </p:nvSpPr>
        <p:spPr>
          <a:xfrm>
            <a:off x="8202168" y="5742432"/>
            <a:ext cx="2916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SECOND PLACE</a:t>
            </a:r>
          </a:p>
          <a:p>
            <a:pPr algn="ctr"/>
            <a:r>
              <a:rPr lang="en-GB" i="1" dirty="0"/>
              <a:t>Silver Seas at West Wittering</a:t>
            </a:r>
          </a:p>
          <a:p>
            <a:pPr algn="ctr"/>
            <a:r>
              <a:rPr lang="en-GB" dirty="0"/>
              <a:t>MADELEINE AYLETT</a:t>
            </a:r>
          </a:p>
        </p:txBody>
      </p:sp>
    </p:spTree>
    <p:extLst>
      <p:ext uri="{BB962C8B-B14F-4D97-AF65-F5344CB8AC3E}">
        <p14:creationId xmlns:p14="http://schemas.microsoft.com/office/powerpoint/2010/main" val="3942112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ground, person, outdoor&#10;&#10;Description automatically generated">
            <a:extLst>
              <a:ext uri="{FF2B5EF4-FFF2-40B4-BE49-F238E27FC236}">
                <a16:creationId xmlns:a16="http://schemas.microsoft.com/office/drawing/2014/main" id="{3722646E-E01E-4821-93AB-ABE6C382F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5BEA29-2960-477D-A734-DD8A21840622}"/>
              </a:ext>
            </a:extLst>
          </p:cNvPr>
          <p:cNvSpPr txBox="1"/>
          <p:nvPr/>
        </p:nvSpPr>
        <p:spPr>
          <a:xfrm>
            <a:off x="0" y="5843230"/>
            <a:ext cx="1581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FIRST PLACE</a:t>
            </a:r>
          </a:p>
          <a:p>
            <a:pPr algn="ctr"/>
            <a:r>
              <a:rPr lang="en-GB" i="1" dirty="0"/>
              <a:t>Shoes Off</a:t>
            </a:r>
          </a:p>
          <a:p>
            <a:pPr algn="ctr"/>
            <a:r>
              <a:rPr lang="en-GB" dirty="0"/>
              <a:t>KAY ROUDAUT</a:t>
            </a:r>
          </a:p>
        </p:txBody>
      </p:sp>
    </p:spTree>
    <p:extLst>
      <p:ext uri="{BB962C8B-B14F-4D97-AF65-F5344CB8AC3E}">
        <p14:creationId xmlns:p14="http://schemas.microsoft.com/office/powerpoint/2010/main" val="1599737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85473-C8CC-4F92-9DAF-9240C40F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Best Photograph Runner-up, 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9DB92-66FA-49B8-B53B-4701B7B16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GB" i="1" dirty="0"/>
          </a:p>
          <a:p>
            <a:pPr algn="ctr"/>
            <a:r>
              <a:rPr lang="en-GB" i="1" dirty="0"/>
              <a:t>Salt Pans, Peru</a:t>
            </a:r>
            <a:r>
              <a:rPr lang="en-GB" dirty="0"/>
              <a:t> – ANDREW SORRELL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776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D41C82-8B8D-4029-825A-04DCD3FE6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285" y="0"/>
            <a:ext cx="4573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81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9B85-A52D-4FFA-9426-7B86F77F0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Best Photograph, 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7E2BD-BE5E-4F8A-8490-8372A5B51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pPr algn="ctr"/>
            <a:r>
              <a:rPr lang="en-GB" i="1" dirty="0"/>
              <a:t>Are You Sure It’s OK? – </a:t>
            </a:r>
            <a:r>
              <a:rPr lang="en-GB" dirty="0"/>
              <a:t>SHEELAGH MAYES</a:t>
            </a:r>
          </a:p>
        </p:txBody>
      </p:sp>
    </p:spTree>
    <p:extLst>
      <p:ext uri="{BB962C8B-B14F-4D97-AF65-F5344CB8AC3E}">
        <p14:creationId xmlns:p14="http://schemas.microsoft.com/office/powerpoint/2010/main" val="1547091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colorful, decorated, bright&#10;&#10;Description automatically generated">
            <a:extLst>
              <a:ext uri="{FF2B5EF4-FFF2-40B4-BE49-F238E27FC236}">
                <a16:creationId xmlns:a16="http://schemas.microsoft.com/office/drawing/2014/main" id="{BE71142C-24A3-4E39-A61B-4C237581C6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6" b="93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1CBD9A-CB24-480F-803D-4817ACD49E17}"/>
              </a:ext>
            </a:extLst>
          </p:cNvPr>
          <p:cNvSpPr txBox="1"/>
          <p:nvPr/>
        </p:nvSpPr>
        <p:spPr>
          <a:xfrm>
            <a:off x="9893808" y="660972"/>
            <a:ext cx="2503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Uber for Cinderella</a:t>
            </a:r>
            <a:endParaRPr lang="en-GB" dirty="0"/>
          </a:p>
          <a:p>
            <a:pPr algn="ctr"/>
            <a:r>
              <a:rPr lang="en-GB" dirty="0"/>
              <a:t>ANDREW SORRELL</a:t>
            </a:r>
          </a:p>
        </p:txBody>
      </p:sp>
    </p:spTree>
    <p:extLst>
      <p:ext uri="{BB962C8B-B14F-4D97-AF65-F5344CB8AC3E}">
        <p14:creationId xmlns:p14="http://schemas.microsoft.com/office/powerpoint/2010/main" val="37501012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ground, grass, wild dog&#10;&#10;Description automatically generated">
            <a:extLst>
              <a:ext uri="{FF2B5EF4-FFF2-40B4-BE49-F238E27FC236}">
                <a16:creationId xmlns:a16="http://schemas.microsoft.com/office/drawing/2014/main" id="{25D7BEAC-DC36-402C-8C9C-FBF3C57C3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565"/>
            <a:ext cx="12192000" cy="483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89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ig cat, mammal, leopard, outdoor&#10;&#10;Description automatically generated">
            <a:extLst>
              <a:ext uri="{FF2B5EF4-FFF2-40B4-BE49-F238E27FC236}">
                <a16:creationId xmlns:a16="http://schemas.microsoft.com/office/drawing/2014/main" id="{1EBEDCE7-6D03-43A5-8F45-1686C6EEF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89" y="0"/>
            <a:ext cx="1029102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3646C-8F23-4736-B68B-B23EC8B904CB}"/>
              </a:ext>
            </a:extLst>
          </p:cNvPr>
          <p:cNvSpPr txBox="1"/>
          <p:nvPr/>
        </p:nvSpPr>
        <p:spPr>
          <a:xfrm>
            <a:off x="1014499" y="228600"/>
            <a:ext cx="1893294" cy="923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COMMENDED</a:t>
            </a:r>
          </a:p>
          <a:p>
            <a:pPr algn="ctr"/>
            <a:r>
              <a:rPr lang="en-GB" i="1" dirty="0"/>
              <a:t>Night-time Snack</a:t>
            </a:r>
          </a:p>
          <a:p>
            <a:pPr algn="ctr"/>
            <a:r>
              <a:rPr lang="en-GB" dirty="0"/>
              <a:t>PAULINE TAYLOR</a:t>
            </a:r>
          </a:p>
        </p:txBody>
      </p:sp>
    </p:spTree>
    <p:extLst>
      <p:ext uri="{BB962C8B-B14F-4D97-AF65-F5344CB8AC3E}">
        <p14:creationId xmlns:p14="http://schemas.microsoft.com/office/powerpoint/2010/main" val="264596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way, scene, road&#10;&#10;Description automatically generated">
            <a:extLst>
              <a:ext uri="{FF2B5EF4-FFF2-40B4-BE49-F238E27FC236}">
                <a16:creationId xmlns:a16="http://schemas.microsoft.com/office/drawing/2014/main" id="{11F6E58D-64A4-4AFC-82A7-C982F74F2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652" y="0"/>
            <a:ext cx="7946695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643135-4EFC-42A5-B99B-E097BA72F7B7}"/>
              </a:ext>
            </a:extLst>
          </p:cNvPr>
          <p:cNvSpPr txBox="1"/>
          <p:nvPr/>
        </p:nvSpPr>
        <p:spPr>
          <a:xfrm>
            <a:off x="2122652" y="5934670"/>
            <a:ext cx="2033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THIRD PLACE</a:t>
            </a:r>
          </a:p>
          <a:p>
            <a:pPr algn="ctr"/>
            <a:r>
              <a:rPr lang="en-GB" b="1" i="1" dirty="0"/>
              <a:t>Lion and Lamb</a:t>
            </a:r>
          </a:p>
          <a:p>
            <a:pPr algn="ctr"/>
            <a:r>
              <a:rPr lang="en-GB" b="1" dirty="0"/>
              <a:t>JOHN ATKINSON</a:t>
            </a:r>
          </a:p>
        </p:txBody>
      </p:sp>
    </p:spTree>
    <p:extLst>
      <p:ext uri="{BB962C8B-B14F-4D97-AF65-F5344CB8AC3E}">
        <p14:creationId xmlns:p14="http://schemas.microsoft.com/office/powerpoint/2010/main" val="232853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E29463-5670-4F3E-8099-3BCA94974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548" y="0"/>
            <a:ext cx="9170904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C3A317-DD4A-46C2-8EE0-FD87577ABBCF}"/>
              </a:ext>
            </a:extLst>
          </p:cNvPr>
          <p:cNvSpPr txBox="1"/>
          <p:nvPr/>
        </p:nvSpPr>
        <p:spPr>
          <a:xfrm>
            <a:off x="1510548" y="5934670"/>
            <a:ext cx="2397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SECOND PLACE</a:t>
            </a:r>
          </a:p>
          <a:p>
            <a:pPr algn="ctr"/>
            <a:r>
              <a:rPr lang="en-GB" b="1" i="1" dirty="0"/>
              <a:t>Millennial Addiction</a:t>
            </a:r>
            <a:endParaRPr lang="en-GB" b="1" dirty="0"/>
          </a:p>
          <a:p>
            <a:pPr algn="ctr"/>
            <a:r>
              <a:rPr lang="en-GB" b="1" dirty="0"/>
              <a:t>SUE DAY</a:t>
            </a:r>
          </a:p>
        </p:txBody>
      </p:sp>
    </p:spTree>
    <p:extLst>
      <p:ext uri="{BB962C8B-B14F-4D97-AF65-F5344CB8AC3E}">
        <p14:creationId xmlns:p14="http://schemas.microsoft.com/office/powerpoint/2010/main" val="131363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3C8B2A11-8D07-44B0-9F05-E433283A7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50" y="0"/>
            <a:ext cx="10233699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580F84-0B28-4933-B213-5EEF81CBA2E2}"/>
              </a:ext>
            </a:extLst>
          </p:cNvPr>
          <p:cNvSpPr txBox="1"/>
          <p:nvPr/>
        </p:nvSpPr>
        <p:spPr>
          <a:xfrm>
            <a:off x="981777" y="5934670"/>
            <a:ext cx="1477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FF00"/>
                </a:solidFill>
              </a:rPr>
              <a:t>FIRST PLACE</a:t>
            </a:r>
          </a:p>
          <a:p>
            <a:pPr algn="ctr"/>
            <a:r>
              <a:rPr lang="en-GB" i="1" dirty="0"/>
              <a:t>Shadows</a:t>
            </a:r>
          </a:p>
          <a:p>
            <a:pPr algn="ctr"/>
            <a:r>
              <a:rPr lang="en-GB" dirty="0"/>
              <a:t>DAVID ALLEN</a:t>
            </a:r>
          </a:p>
        </p:txBody>
      </p:sp>
    </p:spTree>
    <p:extLst>
      <p:ext uri="{BB962C8B-B14F-4D97-AF65-F5344CB8AC3E}">
        <p14:creationId xmlns:p14="http://schemas.microsoft.com/office/powerpoint/2010/main" val="2773309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D3E75-B4CC-4F55-AD90-A487283D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FFFF00"/>
                </a:solidFill>
              </a:rPr>
              <a:t>Figures in a Landscape</a:t>
            </a:r>
          </a:p>
        </p:txBody>
      </p:sp>
    </p:spTree>
    <p:extLst>
      <p:ext uri="{BB962C8B-B14F-4D97-AF65-F5344CB8AC3E}">
        <p14:creationId xmlns:p14="http://schemas.microsoft.com/office/powerpoint/2010/main" val="3347874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1720</TotalTime>
  <Words>251</Words>
  <Application>Microsoft Office PowerPoint</Application>
  <PresentationFormat>Widescreen</PresentationFormat>
  <Paragraphs>104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Digital Image Competition Results December, 2020</vt:lpstr>
      <vt:lpstr>After 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Figures in a Landscape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Skylines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Wildlife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Best Photograph Runner-up, 2020</vt:lpstr>
      <vt:lpstr>PowerPoint Presentation</vt:lpstr>
      <vt:lpstr>Best Photograph, 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Image Competition Results December, 2020</dc:title>
  <dc:creator>Lynne and Tony Watson</dc:creator>
  <cp:lastModifiedBy>Lynne and Tony Watson</cp:lastModifiedBy>
  <cp:revision>23</cp:revision>
  <dcterms:created xsi:type="dcterms:W3CDTF">2020-11-10T16:10:20Z</dcterms:created>
  <dcterms:modified xsi:type="dcterms:W3CDTF">2020-11-22T14:39:22Z</dcterms:modified>
</cp:coreProperties>
</file>