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70" r:id="rId5"/>
    <p:sldId id="259" r:id="rId6"/>
    <p:sldId id="265" r:id="rId7"/>
    <p:sldId id="262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99671-E55E-40BE-8985-C8021DFF655F}" type="datetimeFigureOut">
              <a:rPr lang="en-GB" smtClean="0"/>
              <a:t>09/02/2013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2C405-3771-4A08-9E43-D85CDA887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225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99671-E55E-40BE-8985-C8021DFF655F}" type="datetimeFigureOut">
              <a:rPr lang="en-GB" smtClean="0"/>
              <a:t>09/02/2013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2C405-3771-4A08-9E43-D85CDA887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665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99671-E55E-40BE-8985-C8021DFF655F}" type="datetimeFigureOut">
              <a:rPr lang="en-GB" smtClean="0"/>
              <a:t>09/02/2013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2C405-3771-4A08-9E43-D85CDA887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20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99671-E55E-40BE-8985-C8021DFF655F}" type="datetimeFigureOut">
              <a:rPr lang="en-GB" smtClean="0"/>
              <a:t>09/02/2013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2C405-3771-4A08-9E43-D85CDA887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037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99671-E55E-40BE-8985-C8021DFF655F}" type="datetimeFigureOut">
              <a:rPr lang="en-GB" smtClean="0"/>
              <a:t>09/02/2013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2C405-3771-4A08-9E43-D85CDA887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192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99671-E55E-40BE-8985-C8021DFF655F}" type="datetimeFigureOut">
              <a:rPr lang="en-GB" smtClean="0"/>
              <a:t>09/02/2013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2C405-3771-4A08-9E43-D85CDA887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529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99671-E55E-40BE-8985-C8021DFF655F}" type="datetimeFigureOut">
              <a:rPr lang="en-GB" smtClean="0"/>
              <a:t>09/02/2013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2C405-3771-4A08-9E43-D85CDA887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774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99671-E55E-40BE-8985-C8021DFF655F}" type="datetimeFigureOut">
              <a:rPr lang="en-GB" smtClean="0"/>
              <a:t>09/02/2013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2C405-3771-4A08-9E43-D85CDA887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83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99671-E55E-40BE-8985-C8021DFF655F}" type="datetimeFigureOut">
              <a:rPr lang="en-GB" smtClean="0"/>
              <a:t>09/02/2013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2C405-3771-4A08-9E43-D85CDA887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40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99671-E55E-40BE-8985-C8021DFF655F}" type="datetimeFigureOut">
              <a:rPr lang="en-GB" smtClean="0"/>
              <a:t>09/02/2013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2C405-3771-4A08-9E43-D85CDA887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396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99671-E55E-40BE-8985-C8021DFF655F}" type="datetimeFigureOut">
              <a:rPr lang="en-GB" smtClean="0"/>
              <a:t>09/02/2013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2C405-3771-4A08-9E43-D85CDA887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451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99671-E55E-40BE-8985-C8021DFF655F}" type="datetimeFigureOut">
              <a:rPr lang="en-GB" smtClean="0"/>
              <a:t>09/02/2013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2C405-3771-4A08-9E43-D85CDA887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373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STITCHING PHOTOGRAPHS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1"/>
                </a:solidFill>
              </a:rPr>
              <a:t>A Brief Guide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99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Stitching Photographs - Scope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What do we mean by </a:t>
            </a:r>
            <a:r>
              <a:rPr lang="en-GB" dirty="0" smtClean="0"/>
              <a:t>“stitching”?</a:t>
            </a:r>
            <a:endParaRPr lang="en-GB" dirty="0" smtClean="0"/>
          </a:p>
          <a:p>
            <a:r>
              <a:rPr lang="en-GB" dirty="0" smtClean="0"/>
              <a:t>Why should we stitch photographs together?</a:t>
            </a:r>
          </a:p>
          <a:p>
            <a:r>
              <a:rPr lang="en-GB" dirty="0" smtClean="0"/>
              <a:t>What is available to help us?</a:t>
            </a:r>
          </a:p>
          <a:p>
            <a:r>
              <a:rPr lang="en-GB" dirty="0" smtClean="0"/>
              <a:t>Conditions and some handy hints.</a:t>
            </a:r>
          </a:p>
          <a:p>
            <a:r>
              <a:rPr lang="en-GB" dirty="0" smtClean="0"/>
              <a:t>Demonstrations:</a:t>
            </a:r>
          </a:p>
          <a:p>
            <a:pPr lvl="1"/>
            <a:r>
              <a:rPr lang="en-GB" dirty="0" smtClean="0"/>
              <a:t>Canon </a:t>
            </a:r>
            <a:r>
              <a:rPr lang="en-GB" i="1" dirty="0" err="1" smtClean="0"/>
              <a:t>Ixus</a:t>
            </a:r>
            <a:r>
              <a:rPr lang="en-GB" i="1" dirty="0" smtClean="0"/>
              <a:t> </a:t>
            </a:r>
            <a:r>
              <a:rPr lang="en-GB" i="1" dirty="0" smtClean="0"/>
              <a:t>75/</a:t>
            </a:r>
            <a:r>
              <a:rPr lang="en-GB" i="1" dirty="0" err="1" smtClean="0"/>
              <a:t>Powershot</a:t>
            </a:r>
            <a:r>
              <a:rPr lang="en-GB" i="1" smtClean="0"/>
              <a:t> SD750</a:t>
            </a:r>
            <a:endParaRPr lang="en-GB" dirty="0" smtClean="0"/>
          </a:p>
          <a:p>
            <a:pPr lvl="1"/>
            <a:r>
              <a:rPr lang="en-GB" dirty="0" smtClean="0"/>
              <a:t>Canon’s software package </a:t>
            </a:r>
            <a:r>
              <a:rPr lang="en-GB" i="1" dirty="0" err="1" smtClean="0"/>
              <a:t>Zoombrowser</a:t>
            </a:r>
            <a:r>
              <a:rPr lang="en-GB" i="1" dirty="0" smtClean="0"/>
              <a:t> Ex</a:t>
            </a:r>
          </a:p>
          <a:p>
            <a:pPr lvl="1"/>
            <a:r>
              <a:rPr lang="en-GB" i="1" dirty="0" smtClean="0"/>
              <a:t>Adobe Photoshop Elements 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329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What is “Stitching”?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52" y="1628801"/>
            <a:ext cx="8208912" cy="1872208"/>
          </a:xfrm>
        </p:spPr>
        <p:txBody>
          <a:bodyPr/>
          <a:lstStyle/>
          <a:p>
            <a:r>
              <a:rPr lang="en-GB" dirty="0" smtClean="0"/>
              <a:t>The process of overlapping and merging two or more photographs to provide a wider or taller image than the camera can achieve in a single </a:t>
            </a:r>
            <a:r>
              <a:rPr lang="en-GB" dirty="0" smtClean="0"/>
              <a:t>photograph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01008"/>
            <a:ext cx="7992887" cy="2625155"/>
          </a:xfrm>
        </p:spPr>
      </p:pic>
    </p:spTree>
    <p:extLst>
      <p:ext uri="{BB962C8B-B14F-4D97-AF65-F5344CB8AC3E}">
        <p14:creationId xmlns:p14="http://schemas.microsoft.com/office/powerpoint/2010/main" val="268297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Why Stitch?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84984"/>
            <a:ext cx="8147050" cy="2443609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44" y="1600201"/>
            <a:ext cx="8219256" cy="1540767"/>
          </a:xfrm>
        </p:spPr>
        <p:txBody>
          <a:bodyPr/>
          <a:lstStyle/>
          <a:p>
            <a:r>
              <a:rPr lang="en-GB" dirty="0"/>
              <a:t>To capture magnificent panorama or other feature</a:t>
            </a:r>
          </a:p>
          <a:p>
            <a:r>
              <a:rPr lang="en-GB" dirty="0"/>
              <a:t>Wrong lens!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199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772400" cy="1470025"/>
          </a:xfrm>
        </p:spPr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What is Available to Stitch Photographs?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564904"/>
            <a:ext cx="7704856" cy="3073896"/>
          </a:xfrm>
        </p:spPr>
        <p:txBody>
          <a:bodyPr>
            <a:normAutofit/>
          </a:bodyPr>
          <a:lstStyle/>
          <a:p>
            <a:pPr marL="514350" indent="-514350" algn="l">
              <a:buAutoNum type="alphaLcPeriod"/>
            </a:pPr>
            <a:r>
              <a:rPr lang="en-GB" dirty="0" smtClean="0">
                <a:solidFill>
                  <a:schemeClr val="tx1"/>
                </a:solidFill>
              </a:rPr>
              <a:t>Camera-based “stitch-assist” facility</a:t>
            </a:r>
          </a:p>
          <a:p>
            <a:pPr marL="514350" indent="-514350" algn="l">
              <a:buAutoNum type="alphaLcPeriod"/>
            </a:pPr>
            <a:r>
              <a:rPr lang="en-GB" dirty="0" smtClean="0">
                <a:solidFill>
                  <a:schemeClr val="tx1"/>
                </a:solidFill>
              </a:rPr>
              <a:t>Camera software packages</a:t>
            </a:r>
          </a:p>
          <a:p>
            <a:pPr marL="514350" indent="-514350" algn="l">
              <a:buAutoNum type="alphaLcPeriod"/>
            </a:pPr>
            <a:r>
              <a:rPr lang="en-GB" dirty="0" smtClean="0">
                <a:solidFill>
                  <a:schemeClr val="tx1"/>
                </a:solidFill>
              </a:rPr>
              <a:t>Printer software packages</a:t>
            </a:r>
          </a:p>
          <a:p>
            <a:pPr marL="514350" indent="-514350" algn="l">
              <a:buAutoNum type="alphaLcPeriod"/>
            </a:pPr>
            <a:r>
              <a:rPr lang="en-GB" dirty="0" smtClean="0">
                <a:solidFill>
                  <a:schemeClr val="tx1"/>
                </a:solidFill>
              </a:rPr>
              <a:t>Commercial/free photo processing packages</a:t>
            </a:r>
          </a:p>
          <a:p>
            <a:pPr marL="514350" indent="-514350" algn="l">
              <a:buAutoNum type="alphaLcPeriod" startAt="2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874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Camera’s Stitch-Assist </a:t>
            </a:r>
            <a:r>
              <a:rPr lang="en-GB" dirty="0" smtClean="0">
                <a:solidFill>
                  <a:schemeClr val="accent1"/>
                </a:solidFill>
              </a:rPr>
              <a:t>Facility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Disables the flash</a:t>
            </a:r>
          </a:p>
          <a:p>
            <a:r>
              <a:rPr lang="en-GB" dirty="0"/>
              <a:t>It fixes for the first and subsequent photos:</a:t>
            </a:r>
          </a:p>
          <a:p>
            <a:pPr lvl="1"/>
            <a:r>
              <a:rPr lang="en-GB" dirty="0"/>
              <a:t>Focus</a:t>
            </a:r>
          </a:p>
          <a:p>
            <a:pPr lvl="1"/>
            <a:r>
              <a:rPr lang="en-GB" dirty="0" smtClean="0"/>
              <a:t>Focal length (Zoom)</a:t>
            </a:r>
            <a:endParaRPr lang="en-GB" dirty="0"/>
          </a:p>
          <a:p>
            <a:pPr lvl="1"/>
            <a:r>
              <a:rPr lang="en-GB" dirty="0"/>
              <a:t>Exposure</a:t>
            </a:r>
          </a:p>
          <a:p>
            <a:pPr lvl="1"/>
            <a:r>
              <a:rPr lang="en-GB" dirty="0"/>
              <a:t>White balance</a:t>
            </a:r>
          </a:p>
          <a:p>
            <a:pPr lvl="1"/>
            <a:r>
              <a:rPr lang="en-GB" dirty="0"/>
              <a:t>Shutter speed</a:t>
            </a:r>
          </a:p>
          <a:p>
            <a:pPr lvl="1"/>
            <a:r>
              <a:rPr lang="en-GB" dirty="0"/>
              <a:t>ISO</a:t>
            </a:r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1412875"/>
            <a:ext cx="2160240" cy="5040313"/>
          </a:xfrm>
        </p:spPr>
      </p:pic>
    </p:spTree>
    <p:extLst>
      <p:ext uri="{BB962C8B-B14F-4D97-AF65-F5344CB8AC3E}">
        <p14:creationId xmlns:p14="http://schemas.microsoft.com/office/powerpoint/2010/main" val="145600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/>
                </a:solidFill>
              </a:rPr>
              <a:t>Handy Hints (1)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Ideally, use </a:t>
            </a:r>
            <a:r>
              <a:rPr lang="en-GB" dirty="0" smtClean="0"/>
              <a:t>the camera’s stitch-assist facility</a:t>
            </a:r>
          </a:p>
          <a:p>
            <a:r>
              <a:rPr lang="en-GB" dirty="0" smtClean="0"/>
              <a:t>Don’t use distorting lenses</a:t>
            </a:r>
          </a:p>
          <a:p>
            <a:r>
              <a:rPr lang="en-GB" dirty="0" smtClean="0"/>
              <a:t>Plan your panoramic photo</a:t>
            </a:r>
          </a:p>
          <a:p>
            <a:r>
              <a:rPr lang="en-GB" dirty="0" smtClean="0"/>
              <a:t>Keep camera level and </a:t>
            </a:r>
            <a:r>
              <a:rPr lang="en-GB" dirty="0" smtClean="0"/>
              <a:t>steady; ideally, use a monopod or </a:t>
            </a:r>
            <a:r>
              <a:rPr lang="en-GB" dirty="0" smtClean="0"/>
              <a:t>tripod</a:t>
            </a:r>
          </a:p>
          <a:p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72418"/>
            <a:ext cx="4038600" cy="3381526"/>
          </a:xfrm>
        </p:spPr>
      </p:pic>
    </p:spTree>
    <p:extLst>
      <p:ext uri="{BB962C8B-B14F-4D97-AF65-F5344CB8AC3E}">
        <p14:creationId xmlns:p14="http://schemas.microsoft.com/office/powerpoint/2010/main" val="263316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Handy Hints (2)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861048"/>
            <a:ext cx="5832648" cy="219233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44" y="1340769"/>
            <a:ext cx="8219256" cy="252028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Use consistent focal length – </a:t>
            </a:r>
            <a:r>
              <a:rPr lang="en-GB" dirty="0" smtClean="0"/>
              <a:t>don’t use zoom midway</a:t>
            </a:r>
            <a:endParaRPr lang="en-GB" dirty="0"/>
          </a:p>
          <a:p>
            <a:r>
              <a:rPr lang="en-GB" dirty="0" smtClean="0"/>
              <a:t>Leave sufficient overlap between photographs</a:t>
            </a:r>
            <a:endParaRPr lang="en-GB" dirty="0"/>
          </a:p>
          <a:p>
            <a:r>
              <a:rPr lang="en-GB" dirty="0"/>
              <a:t>Don’t </a:t>
            </a:r>
            <a:r>
              <a:rPr lang="en-GB" dirty="0" smtClean="0"/>
              <a:t>rush ….. </a:t>
            </a:r>
            <a:r>
              <a:rPr lang="en-GB" dirty="0"/>
              <a:t>but don’t take too </a:t>
            </a:r>
            <a:r>
              <a:rPr lang="en-GB" dirty="0" smtClean="0"/>
              <a:t>long!</a:t>
            </a:r>
            <a:endParaRPr lang="en-GB" dirty="0"/>
          </a:p>
          <a:p>
            <a:r>
              <a:rPr lang="en-GB" dirty="0"/>
              <a:t>Don’t </a:t>
            </a:r>
            <a:r>
              <a:rPr lang="en-GB" dirty="0" smtClean="0"/>
              <a:t>try to join </a:t>
            </a:r>
            <a:r>
              <a:rPr lang="en-GB" dirty="0"/>
              <a:t>too </a:t>
            </a:r>
            <a:r>
              <a:rPr lang="en-GB" dirty="0" smtClean="0"/>
              <a:t>many photographs</a:t>
            </a:r>
            <a:endParaRPr lang="en-GB" dirty="0"/>
          </a:p>
          <a:p>
            <a:r>
              <a:rPr lang="en-GB" dirty="0" smtClean="0"/>
              <a:t>Remember, “rubbish in, rubbish out”!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10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222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STITCHING PHOTOGRAPHS</vt:lpstr>
      <vt:lpstr>Stitching Photographs - Scope</vt:lpstr>
      <vt:lpstr>What is “Stitching”?</vt:lpstr>
      <vt:lpstr>Why Stitch?</vt:lpstr>
      <vt:lpstr>What is Available to Stitch Photographs?</vt:lpstr>
      <vt:lpstr>Camera’s Stitch-Assist Facility</vt:lpstr>
      <vt:lpstr>Handy Hints (1)</vt:lpstr>
      <vt:lpstr>Handy Hints (2)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STITCHING PHOTOGRAPHS</dc:title>
  <dc:creator>Lynne and Tony</dc:creator>
  <cp:lastModifiedBy>Lynne and Tony</cp:lastModifiedBy>
  <cp:revision>16</cp:revision>
  <dcterms:created xsi:type="dcterms:W3CDTF">2013-02-07T11:13:39Z</dcterms:created>
  <dcterms:modified xsi:type="dcterms:W3CDTF">2013-02-09T12:26:19Z</dcterms:modified>
</cp:coreProperties>
</file>