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44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14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96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74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67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3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28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40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02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578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76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D4878-05E1-4713-B7FF-ECFDED3877C7}" type="datetimeFigureOut">
              <a:rPr lang="en-GB" smtClean="0"/>
              <a:t>07/11/2014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9DEBE-C5D7-4EF5-B563-AF2562C1F0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300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Top Tips: ISO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Tony Radnor</a:t>
            </a:r>
          </a:p>
          <a:p>
            <a:r>
              <a:rPr lang="en-GB" dirty="0" smtClean="0"/>
              <a:t>(October 2014)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15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340768"/>
            <a:ext cx="4578771" cy="4935558"/>
          </a:xfrm>
        </p:spPr>
      </p:pic>
    </p:spTree>
    <p:extLst>
      <p:ext uri="{BB962C8B-B14F-4D97-AF65-F5344CB8AC3E}">
        <p14:creationId xmlns:p14="http://schemas.microsoft.com/office/powerpoint/2010/main" val="123641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“ISO” is </a:t>
            </a:r>
            <a:r>
              <a:rPr lang="en-GB" dirty="0" smtClean="0"/>
              <a:t>the abbreviation for “International Organisational Standard”.</a:t>
            </a:r>
          </a:p>
          <a:p>
            <a:r>
              <a:rPr lang="en-GB" dirty="0" smtClean="0"/>
              <a:t>In the past, the sensitivity/speed of a roll of film to light was denoted by an “ASA” number; in the digital age, the “ISO” number relates to the sensitivity to light of the digital sensor (equivalent to film) – the higher the number, the more sensitive/faster the sensor.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26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412776"/>
            <a:ext cx="4733925" cy="3924300"/>
          </a:xfrm>
        </p:spPr>
      </p:pic>
      <p:sp>
        <p:nvSpPr>
          <p:cNvPr id="5" name="TextBox 4"/>
          <p:cNvSpPr txBox="1"/>
          <p:nvPr/>
        </p:nvSpPr>
        <p:spPr>
          <a:xfrm>
            <a:off x="1187624" y="5548590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chart above illustrates the relative sizes of sensor which are found in modern digital cameras,  from large DSLRs to relatively small, compact cameras.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60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64780"/>
            <a:ext cx="5472608" cy="4455776"/>
          </a:xfrm>
        </p:spPr>
      </p:pic>
      <p:sp>
        <p:nvSpPr>
          <p:cNvPr id="5" name="TextBox 4"/>
          <p:cNvSpPr txBox="1"/>
          <p:nvPr/>
        </p:nvSpPr>
        <p:spPr>
          <a:xfrm>
            <a:off x="1118642" y="5805526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Each sensor comprises millions of pixels (megapixels), arranged  in a pattern of red, green and blue (RGB) pixels 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1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56792"/>
            <a:ext cx="6241926" cy="3627314"/>
          </a:xfrm>
        </p:spPr>
      </p:pic>
      <p:sp>
        <p:nvSpPr>
          <p:cNvPr id="5" name="TextBox 4"/>
          <p:cNvSpPr txBox="1"/>
          <p:nvPr/>
        </p:nvSpPr>
        <p:spPr>
          <a:xfrm>
            <a:off x="971600" y="5445224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Light through the lens hits the sensor pixels and these generate an output signal .  By increasing the ISO setting you boost the sensitivity of the sensor but the resulting image may show signs of graininess (noise).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12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628800"/>
            <a:ext cx="4829175" cy="3533775"/>
          </a:xfrm>
        </p:spPr>
      </p:pic>
      <p:sp>
        <p:nvSpPr>
          <p:cNvPr id="3" name="TextBox 2"/>
          <p:cNvSpPr txBox="1"/>
          <p:nvPr/>
        </p:nvSpPr>
        <p:spPr>
          <a:xfrm>
            <a:off x="683568" y="5301208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very poor light increasing the ISO also increases the effect of the ambient random electrical noise in the ether surrounding the camera.  This noise then becomes evident as a deterioration in the image quality.  It can be corrected to a certain extent in Photoshop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508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7797552" cy="3763431"/>
          </a:xfrm>
        </p:spPr>
      </p:pic>
      <p:sp>
        <p:nvSpPr>
          <p:cNvPr id="3" name="TextBox 2"/>
          <p:cNvSpPr txBox="1"/>
          <p:nvPr/>
        </p:nvSpPr>
        <p:spPr>
          <a:xfrm>
            <a:off x="798240" y="566124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above images ( illustrate the effect of increasing the  ISO from 200  to 800; note the  increased granularity and  loss of sharpness  in the image on the right.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9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Tips: ISO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92488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Recommendations:</a:t>
            </a:r>
          </a:p>
          <a:p>
            <a:pPr lvl="1"/>
            <a:r>
              <a:rPr lang="en-GB" dirty="0" smtClean="0"/>
              <a:t>always use the lowest ISO possible</a:t>
            </a:r>
          </a:p>
          <a:p>
            <a:pPr lvl="1"/>
            <a:r>
              <a:rPr lang="en-GB" dirty="0" smtClean="0"/>
              <a:t>in low-lit conditions use a tripod whenever possible</a:t>
            </a:r>
          </a:p>
          <a:p>
            <a:pPr lvl="1"/>
            <a:r>
              <a:rPr lang="en-GB" dirty="0" smtClean="0"/>
              <a:t>if no tripod and camera is hand-held use a higher ISO</a:t>
            </a:r>
          </a:p>
          <a:p>
            <a:pPr lvl="1"/>
            <a:r>
              <a:rPr lang="en-GB" dirty="0" smtClean="0"/>
              <a:t>generally, use a low ISO with a long exposure; use a higher ISO  with a shorter exposure</a:t>
            </a:r>
          </a:p>
          <a:p>
            <a:pPr lvl="1"/>
            <a:r>
              <a:rPr lang="en-GB" dirty="0" smtClean="0"/>
              <a:t>in a low-lit large space (</a:t>
            </a:r>
            <a:r>
              <a:rPr lang="en-GB" dirty="0" err="1" smtClean="0"/>
              <a:t>eg</a:t>
            </a:r>
            <a:r>
              <a:rPr lang="en-GB" dirty="0" smtClean="0"/>
              <a:t>, </a:t>
            </a:r>
            <a:r>
              <a:rPr lang="en-GB" smtClean="0"/>
              <a:t>a </a:t>
            </a:r>
            <a:r>
              <a:rPr lang="en-GB" smtClean="0"/>
              <a:t>cathedral or cavern, </a:t>
            </a:r>
            <a:r>
              <a:rPr lang="en-GB" dirty="0" smtClean="0"/>
              <a:t>try increasing the ISO setting</a:t>
            </a:r>
          </a:p>
          <a:p>
            <a:pPr lvl="1"/>
            <a:r>
              <a:rPr lang="en-GB" b="1" dirty="0" smtClean="0"/>
              <a:t>Experiment!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7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324</Words>
  <Application>Microsoft Office PowerPoint</Application>
  <PresentationFormat>On-screen Show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Top Tips: ISO</vt:lpstr>
      <vt:lpstr>Top Tips: ISO</vt:lpstr>
      <vt:lpstr>Top Tips: ISO</vt:lpstr>
      <vt:lpstr>Top Tips: ISO</vt:lpstr>
      <vt:lpstr>Top Tips: ISO</vt:lpstr>
      <vt:lpstr>Top Tips: ISO</vt:lpstr>
      <vt:lpstr>Top Tips: ISO</vt:lpstr>
      <vt:lpstr>Top Tips: ISO</vt:lpstr>
      <vt:lpstr>Top Tips: ISO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Tips: ISO</dc:title>
  <dc:creator>TONY</dc:creator>
  <cp:lastModifiedBy>TONY</cp:lastModifiedBy>
  <cp:revision>13</cp:revision>
  <dcterms:created xsi:type="dcterms:W3CDTF">2014-11-05T15:06:48Z</dcterms:created>
  <dcterms:modified xsi:type="dcterms:W3CDTF">2014-11-07T15:39:28Z</dcterms:modified>
</cp:coreProperties>
</file>