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0" r:id="rId5"/>
    <p:sldId id="266" r:id="rId6"/>
    <p:sldId id="262" r:id="rId7"/>
    <p:sldId id="261" r:id="rId8"/>
    <p:sldId id="258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712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709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582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55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376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14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8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440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751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410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857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0DB80-2B3A-4C35-B3E3-95E056A504F0}" type="datetimeFigureOut">
              <a:rPr lang="en-GB" smtClean="0"/>
              <a:t>06/11/2014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45916-03CD-4AFD-BD84-7BC09394E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Top Tips: Introduction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Tony Radnor</a:t>
            </a:r>
          </a:p>
          <a:p>
            <a:r>
              <a:rPr lang="en-GB" dirty="0" smtClean="0"/>
              <a:t>(October 2014)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34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Many of us today use our cameras’ auto modes</a:t>
            </a:r>
          </a:p>
          <a:p>
            <a:r>
              <a:rPr lang="en-GB" dirty="0" smtClean="0"/>
              <a:t>The </a:t>
            </a:r>
            <a:r>
              <a:rPr lang="en-GB" dirty="0" smtClean="0"/>
              <a:t>“Top Tips” </a:t>
            </a:r>
            <a:r>
              <a:rPr lang="en-GB" dirty="0" smtClean="0"/>
              <a:t> series of talks aims to </a:t>
            </a:r>
            <a:r>
              <a:rPr lang="en-GB" dirty="0" smtClean="0"/>
              <a:t>deliver a series of short, focused presentations on technical aspects of photography.</a:t>
            </a:r>
          </a:p>
          <a:p>
            <a:r>
              <a:rPr lang="en-GB" dirty="0" smtClean="0"/>
              <a:t>Wherever </a:t>
            </a:r>
            <a:r>
              <a:rPr lang="en-GB" dirty="0" smtClean="0"/>
              <a:t>practicable, </a:t>
            </a:r>
            <a:r>
              <a:rPr lang="en-GB" dirty="0" smtClean="0"/>
              <a:t>each presentation will include some practical exercises which can be tried in our own time.</a:t>
            </a:r>
          </a:p>
          <a:p>
            <a:r>
              <a:rPr lang="en-GB" dirty="0" smtClean="0"/>
              <a:t>The ultimate goal is to wean us all off the fully auto modes by understanding and taking more control of the camera’s </a:t>
            </a:r>
            <a:r>
              <a:rPr lang="en-GB" dirty="0" smtClean="0"/>
              <a:t>settings to control exposure and other outcomes.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89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Camera Settings for Exposure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There are three principal camera settings that control exposure of an image:</a:t>
            </a:r>
          </a:p>
          <a:p>
            <a:pPr lvl="1"/>
            <a:r>
              <a:rPr lang="en-GB" dirty="0" smtClean="0"/>
              <a:t>Shutter speed  (usually in fractions of a second)</a:t>
            </a:r>
          </a:p>
          <a:p>
            <a:pPr lvl="1"/>
            <a:r>
              <a:rPr lang="en-GB" dirty="0" smtClean="0"/>
              <a:t>Lens aperture size (“f” number;  the smaller the f number, the larger the aperture thus admitting more light)</a:t>
            </a:r>
          </a:p>
          <a:p>
            <a:pPr lvl="1"/>
            <a:r>
              <a:rPr lang="en-GB" dirty="0" smtClean="0"/>
              <a:t>ISO (sensitivity of the camera sensor</a:t>
            </a:r>
            <a:r>
              <a:rPr lang="en-GB" dirty="0" smtClean="0"/>
              <a:t>)</a:t>
            </a:r>
          </a:p>
          <a:p>
            <a:r>
              <a:rPr lang="en-GB" dirty="0" smtClean="0"/>
              <a:t>The following chart illustrates the settings for each of these parameters on a typical digital camera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8512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Camera Settings for Exposure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484784"/>
            <a:ext cx="6552728" cy="3607842"/>
          </a:xfrm>
        </p:spPr>
      </p:pic>
      <p:sp>
        <p:nvSpPr>
          <p:cNvPr id="3" name="TextBox 2"/>
          <p:cNvSpPr txBox="1"/>
          <p:nvPr/>
        </p:nvSpPr>
        <p:spPr>
          <a:xfrm>
            <a:off x="899592" y="5435273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Consult your camera manual or the camera itself to see what range of shutter speed, aperture and ISO settings your camera (</a:t>
            </a:r>
            <a:r>
              <a:rPr lang="en-GB" smtClean="0"/>
              <a:t>and different lenses</a:t>
            </a:r>
            <a:r>
              <a:rPr lang="en-GB" dirty="0" smtClean="0"/>
              <a:t>) support.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60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Camera Settings for Exposure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en-GB" dirty="0" smtClean="0"/>
              <a:t>It should be noted that, in each case, the settings rise or decrease by approximately half the succeeding or twice the preceding value</a:t>
            </a:r>
          </a:p>
          <a:p>
            <a:r>
              <a:rPr lang="en-GB" dirty="0" smtClean="0"/>
              <a:t>Each of these </a:t>
            </a:r>
            <a:r>
              <a:rPr lang="en-GB" dirty="0" smtClean="0"/>
              <a:t>three parameters can be altered by balancing one against another to achieve the same level of exposure</a:t>
            </a:r>
          </a:p>
          <a:p>
            <a:r>
              <a:rPr lang="en-GB" dirty="0" smtClean="0"/>
              <a:t>Thus….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43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Camera Settings for Exposure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556792"/>
            <a:ext cx="5564425" cy="4076039"/>
          </a:xfrm>
        </p:spPr>
      </p:pic>
      <p:sp>
        <p:nvSpPr>
          <p:cNvPr id="5" name="TextBox 4"/>
          <p:cNvSpPr txBox="1"/>
          <p:nvPr/>
        </p:nvSpPr>
        <p:spPr>
          <a:xfrm>
            <a:off x="1043608" y="5733256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Typical camera settings for a </a:t>
            </a:r>
            <a:r>
              <a:rPr lang="en-GB" dirty="0" smtClean="0"/>
              <a:t>picture </a:t>
            </a:r>
            <a:r>
              <a:rPr lang="en-GB" dirty="0" smtClean="0"/>
              <a:t>on a sunny day;  compare these settings with those indicated in the camera’s fully auto mode.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259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Camera Settings for Exposure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852" y="1340768"/>
            <a:ext cx="5304296" cy="3786138"/>
          </a:xfrm>
        </p:spPr>
      </p:pic>
      <p:sp>
        <p:nvSpPr>
          <p:cNvPr id="5" name="TextBox 4"/>
          <p:cNvSpPr txBox="1"/>
          <p:nvPr/>
        </p:nvSpPr>
        <p:spPr>
          <a:xfrm>
            <a:off x="852380" y="5301208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For a sports day perhaps, retain </a:t>
            </a:r>
            <a:r>
              <a:rPr lang="en-GB" dirty="0" smtClean="0"/>
              <a:t>an ISO setting of 200, </a:t>
            </a:r>
            <a:r>
              <a:rPr lang="en-GB" dirty="0" smtClean="0"/>
              <a:t>but try </a:t>
            </a:r>
            <a:r>
              <a:rPr lang="en-GB" u="sng" dirty="0" smtClean="0"/>
              <a:t>increasing</a:t>
            </a:r>
            <a:r>
              <a:rPr lang="en-GB" dirty="0" smtClean="0"/>
              <a:t> the shutter speed to 1/500 sec </a:t>
            </a:r>
            <a:r>
              <a:rPr lang="en-GB" dirty="0" smtClean="0"/>
              <a:t>(to capture a moving person or object) and </a:t>
            </a:r>
            <a:r>
              <a:rPr lang="en-GB" dirty="0" smtClean="0"/>
              <a:t>balancing this by selecting a </a:t>
            </a:r>
            <a:r>
              <a:rPr lang="en-GB" u="sng" dirty="0" smtClean="0"/>
              <a:t>lower</a:t>
            </a:r>
            <a:r>
              <a:rPr lang="en-GB" dirty="0" smtClean="0"/>
              <a:t> </a:t>
            </a:r>
            <a:r>
              <a:rPr lang="en-GB" dirty="0" smtClean="0"/>
              <a:t>“f “number </a:t>
            </a:r>
            <a:r>
              <a:rPr lang="en-GB" dirty="0" smtClean="0"/>
              <a:t>(say, f4), which will allow more light into the lens but for a shorter duration.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58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Camera Settings for Exposure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00808"/>
            <a:ext cx="5522249" cy="3672408"/>
          </a:xfrm>
        </p:spPr>
      </p:pic>
      <p:sp>
        <p:nvSpPr>
          <p:cNvPr id="8" name="TextBox 7"/>
          <p:cNvSpPr txBox="1"/>
          <p:nvPr/>
        </p:nvSpPr>
        <p:spPr>
          <a:xfrm>
            <a:off x="1018634" y="5661248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Alternatively, </a:t>
            </a:r>
            <a:r>
              <a:rPr lang="en-GB" dirty="0" smtClean="0"/>
              <a:t>retain </a:t>
            </a:r>
            <a:r>
              <a:rPr lang="en-GB" dirty="0" smtClean="0"/>
              <a:t>the higher shutter </a:t>
            </a:r>
            <a:r>
              <a:rPr lang="en-GB" dirty="0" smtClean="0"/>
              <a:t>speed </a:t>
            </a:r>
            <a:r>
              <a:rPr lang="en-GB" dirty="0" smtClean="0"/>
              <a:t>at </a:t>
            </a:r>
            <a:r>
              <a:rPr lang="en-GB" dirty="0" smtClean="0"/>
              <a:t>1/500 sec </a:t>
            </a:r>
            <a:r>
              <a:rPr lang="en-GB" dirty="0" smtClean="0"/>
              <a:t>but </a:t>
            </a:r>
            <a:r>
              <a:rPr lang="en-GB" dirty="0" smtClean="0"/>
              <a:t>select an aperture of f5.6 but </a:t>
            </a:r>
            <a:r>
              <a:rPr lang="en-GB" dirty="0" smtClean="0"/>
              <a:t>with </a:t>
            </a:r>
            <a:r>
              <a:rPr lang="en-GB" dirty="0" smtClean="0"/>
              <a:t>a higher ISO figure to </a:t>
            </a:r>
            <a:r>
              <a:rPr lang="en-GB" dirty="0" smtClean="0"/>
              <a:t>compensate for the reduced light capture.  </a:t>
            </a:r>
            <a:r>
              <a:rPr lang="en-GB" dirty="0" smtClean="0"/>
              <a:t>Compare </a:t>
            </a:r>
            <a:r>
              <a:rPr lang="en-GB" dirty="0" smtClean="0"/>
              <a:t>the results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176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Camera Settings for Exposure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570" y="1556792"/>
            <a:ext cx="5146875" cy="3425272"/>
          </a:xfrm>
        </p:spPr>
      </p:pic>
      <p:sp>
        <p:nvSpPr>
          <p:cNvPr id="6" name="TextBox 5"/>
          <p:cNvSpPr txBox="1"/>
          <p:nvPr/>
        </p:nvSpPr>
        <p:spPr>
          <a:xfrm>
            <a:off x="899592" y="5229200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For a landscape image, where depth of field or focus is important, select </a:t>
            </a:r>
            <a:r>
              <a:rPr lang="en-GB" dirty="0" smtClean="0"/>
              <a:t>an aperture of  f16 with a shutter speed of 1/50 sec and ISO 200; </a:t>
            </a:r>
            <a:r>
              <a:rPr lang="en-GB" dirty="0" smtClean="0"/>
              <a:t> then </a:t>
            </a:r>
            <a:r>
              <a:rPr lang="en-GB" dirty="0" smtClean="0"/>
              <a:t>try aperture f16 with shutter speed 1/250 and ISO 800.  </a:t>
            </a:r>
            <a:r>
              <a:rPr lang="en-GB" dirty="0" smtClean="0"/>
              <a:t> Compare the results</a:t>
            </a:r>
            <a:r>
              <a:rPr lang="en-GB" dirty="0" smtClean="0"/>
              <a:t>.</a:t>
            </a:r>
          </a:p>
          <a:p>
            <a:r>
              <a:rPr lang="en-GB" b="1" dirty="0" smtClean="0"/>
              <a:t>Experiment!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43875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435</Words>
  <Application>Microsoft Office PowerPoint</Application>
  <PresentationFormat>On-screen Show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Top Tips: Introduction</vt:lpstr>
      <vt:lpstr>Introduction</vt:lpstr>
      <vt:lpstr>Camera Settings for Exposure</vt:lpstr>
      <vt:lpstr>Camera Settings for Exposure</vt:lpstr>
      <vt:lpstr>Camera Settings for Exposure</vt:lpstr>
      <vt:lpstr>Camera Settings for Exposure</vt:lpstr>
      <vt:lpstr>Camera Settings for Exposure</vt:lpstr>
      <vt:lpstr>Camera Settings for Exposure</vt:lpstr>
      <vt:lpstr>Camera Settings for Exposure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Tips: ISO</dc:title>
  <dc:creator>TONY</dc:creator>
  <cp:lastModifiedBy>TONY</cp:lastModifiedBy>
  <cp:revision>16</cp:revision>
  <dcterms:created xsi:type="dcterms:W3CDTF">2014-11-05T11:51:15Z</dcterms:created>
  <dcterms:modified xsi:type="dcterms:W3CDTF">2014-11-06T12:46:50Z</dcterms:modified>
</cp:coreProperties>
</file>